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notesSlides/notesSlide1.xml" ContentType="application/vnd.openxmlformats-officedocument.presentationml.notesSlide+xml"/>
  <Override PartName="/ppt/slides/slide1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app.xml" ContentType="application/vnd.openxmlformats-officedocument.extended-propertie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rtl="1" saveSubsetFonts="1">
  <p:sldMasterIdLst>
    <p:sldMasterId id="2147483648" r:id="rId1"/>
  </p:sldMasterIdLst>
  <p:notesMasterIdLst>
    <p:notesMasterId r:id="rId5"/>
  </p:notesMasterIdLst>
  <p:sldIdLst>
    <p:sldId id="256" r:id="rId4"/>
  </p:sldIdLst>
  <p:sldSz cx="12192000" cy="6858000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</p:cSldViewPr>
  </p:notes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theme" Target="theme/theme2.xml"/><Relationship Id="rId4" Type="http://schemas.openxmlformats.org/officeDocument/2006/relationships/slide" Target="slides/slide1.xml"/><Relationship Id="rId5" Type="http://schemas.openxmlformats.org/officeDocument/2006/relationships/notesMaster" Target="notesMasters/notesMaster1.xml"/><Relationship Id="rId6" Type="http://schemas.openxmlformats.org/officeDocument/2006/relationships/presProps" Target="presProps.xml" /><Relationship Id="rId7" Type="http://schemas.openxmlformats.org/officeDocument/2006/relationships/tableStyles" Target="tableStyles.xml" /><Relationship Id="rId8" Type="http://schemas.openxmlformats.org/officeDocument/2006/relationships/viewProps" Target="viewProps.xml" /></Relationships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מיקום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he-I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fld id="{3632E96E-41F7-40C5-8419-297958CC00FA}" type="datetimeFigureOut">
              <a:rPr lang="he-IL" smtClean="0"/>
              <a:t>10/30/2013</a:t>
            </a:fld>
            <a:endParaRPr lang="he-IL"/>
          </a:p>
        </p:txBody>
      </p:sp>
      <p:sp>
        <p:nvSpPr>
          <p:cNvPr id="4" name="מציין מיקום של תמונת שקף 3"/>
          <p:cNvSpPr>
            <a:spLocks noChangeAspect="1" noGrp="1" noRo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he-IL"/>
          </a:p>
        </p:txBody>
      </p:sp>
      <p:sp>
        <p:nvSpPr>
          <p:cNvPr id="5" name="הערות מקום מציין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he-IL" smtClean="0"/>
              <a:t>לחץ כדי לערוך סגנונות טקסט מאסטר</a:t>
            </a:r>
          </a:p>
          <a:p>
            <a:pPr lvl="1"/>
            <a:r>
              <a:rPr lang="he-IL" smtClean="0"/>
              <a:t>רמה שניה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6" name="מציין מיקום תחתון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he-IL"/>
          </a:p>
        </p:txBody>
      </p:sp>
      <p:sp>
        <p:nvSpPr>
          <p:cNvPr id="7" name="מציין מיקום של מספר שקף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fld id="{2E6999B8-B6B4-4561-A3CD-BBCDAB9FC9D9}" type="slidenum">
              <a:rPr lang="he-IL" smtClean="0"/>
              <a:t>‹#›</a:t>
            </a:fld>
            <a:endParaRPr lang="he-I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 ?>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מונת שקף 1"/>
          <p:cNvSpPr>
            <a:spLocks noChangeAspect="1" noGrp="1" noRo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הערות מקום מציין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e-IL" dirty="0">
              <a:latin typeface="Arial" pitchFamily="34" charset="0" panose="020B0604020202020204"/>
              <a:cs typeface="Arial" pitchFamily="34" charset="0" panose="020B0604020202020204"/>
            </a:endParaRPr>
          </a:p>
        </p:txBody>
      </p:sp>
      <p:sp>
        <p:nvSpPr>
          <p:cNvPr id="4" name="מציין מיקום של מספר שקף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he-IL" smtClean="0"/>
              <a:t>1</a:t>
            </a:fld>
            <a:endParaRPr lang="he-IL"/>
          </a:p>
        </p:txBody>
      </p:sp>
    </p:spTree>
  </p:cSld>
  <p:clrMapOvr>
    <a:masterClrMapping/>
  </p:clrMapOvr>
</p:note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title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e-IL" smtClean="0"/>
              <a:t>לחץ כדי לערוך סגנון כותרת משנה של תבנית בסיס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vertTx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vertTitleAndTx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10" name="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obj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secHead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twoObj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twoTxTwoObj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titleOnly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blank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objTx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picTx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של תמונה 2"/>
          <p:cNvSpPr>
            <a:spLocks noChangeAspect="1"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he-IL" smtClean="0"/>
              <a:t>לחץ על הסמל כדי להוסיף תמונה</a:t>
            </a:r>
            <a:endParaRPr lang="he-IL" dirty="0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r" defTabSz="914400" rtl="1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r" defTabSz="914400" rtl="1" eaLnBrk="1" latinLnBrk="0" hangingPunct="1">
        <a:lnSpc>
          <a:spcPct val="90000"/>
        </a:lnSpc>
        <a:spcBef>
          <a:spcPts val="1000"/>
        </a:spcBef>
        <a:buFont typeface="Arial" pitchFamily="34" charset="0" panose="020B0604020202020204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e-IL" dirty="0"/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e-IL" dirty="0"/>
          </a:p>
        </p:txBody>
      </p:sp>
    </p:spTree>
  </p:cSld>
  <p:clrMapOvr>
    <a:masterClrMapping/>
  </p:clrMapOvr>
</p:sld>
</file>

<file path=ppt/theme/_rels/theme1.xml.rels><?xml version="1.0" encoding="UTF-8" standalone="yes"?><Relationships xmlns="http://schemas.openxmlformats.org/package/2006/relationships"></Relationships>
</file>

<file path=ppt/theme/_rels/theme2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ppt/theme/theme2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Arial"/>
        <a:cs typeface="Arial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Arial"/>
        <a:cs typeface="Arial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Pages>0</Pages>
  <Words>1</Words>
  <Characters>0</Characters>
  <CharactersWithSpaces>0</CharactersWithSpaces>
  <Application/>
  <DocSecurity>0</DocSecurity>
  <PresentationFormat>Widescreen</PresentationFormat>
  <Lines>0</Lines>
  <Paragraphs>1</Paragraphs>
  <Slides>1</Slides>
  <Notes>1</Notes>
  <HiddenSlides>0</HiddenSlides>
  <MMClips>0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1</vt:lpstr>
      <vt:lpstr>Slide 1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dc:identifier/>
  <dc:language/>
  <cp:lastModifiedBy/>
  <cp:revision>1</cp:revision>
  <dcterms:created xsi:type="dcterms:W3CDTF">2012-12-03T06:56:55Z</dcterms:created>
  <dcterms:modified xsi:type="dcterms:W3CDTF">2013-10-30T14:12:17Z</dcterms:modified>
  <cp:category/>
  <cp:contentStatus/>
  <cp:version/>
</cp:coreProperties>
</file>