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vi-V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giữ chỗ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3" name="Chỗ dành sẵn cho Ngày tháng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vi-VN" smtClean="0"/>
              <a:t>10/30/2013</a:t>
            </a:fld>
            <a:endParaRPr lang="vi-VN"/>
          </a:p>
        </p:txBody>
      </p:sp>
      <p:sp>
        <p:nvSpPr>
          <p:cNvPr id="4" name="Slide Hình ảnh giữ chỗ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vi-VN"/>
          </a:p>
        </p:txBody>
      </p:sp>
      <p:sp>
        <p:nvSpPr>
          <p:cNvPr id="5" name="Ghi chú Chỗ giữ chỗ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/>
          </a:p>
        </p:txBody>
      </p:sp>
      <p:sp>
        <p:nvSpPr>
          <p:cNvPr id="6" name="Chỗ dành sẵn cho Chân trang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7" name="Chỗ dành sẵn cho Số hiệu Bản chiế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Hình ảnh giữ chỗ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Ghi chú Chỗ giữ chỗ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vi-VN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Chỗ dành sẵn cho Số hiệu Bản chiếu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vi-VN" smtClean="0"/>
              <a:t>1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êu đề Bản chiế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Tiêu đề phụ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vi-VN" smtClean="0"/>
              <a:t>Bấm &amp; sửa kiểu phụ đề của Bản chính</a:t>
            </a:r>
            <a:endParaRPr lang="vi-VN" dirty="0"/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êu đề và Văn bản Dọ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Văn bản Dọc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êu đề Dọc và Văn bả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Dọc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Văn bản Dọc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êu đề và Nội d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Nội dung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Đầu trang của Phầ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Văn bản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Hai Nội d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Nội dung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Nội dung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5" name="Chỗ dành sẵn cho Ngày tháng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Chỗ dành sẵn cho Chân trang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Chỗ dành sẵn cho Số hiệu Bản chiế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hép so sán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Văn bản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</p:txBody>
      </p:sp>
      <p:sp>
        <p:nvSpPr>
          <p:cNvPr id="4" name="Chỗ dành sẵn cho Nội dung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5" name="Chỗ dành sẵn cho Văn bản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</p:txBody>
      </p:sp>
      <p:sp>
        <p:nvSpPr>
          <p:cNvPr id="6" name="Chỗ dành sẵn cho Nội dung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7" name="Chỗ dành sẵn cho Ngày tháng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8" name="Chỗ dành sẵn cho Chân trang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9" name="Chỗ dành sẵn cho Số hiệu Bản chiế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hỉ Tiêu đê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Ngày tháng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4" name="Chỗ dành sẵn cho Chân trang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5" name="Chỗ dành sẵn cho Số hiệu Bản chiế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rố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hỗ dành sẵn cho Ngày tháng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3" name="Chỗ dành sẵn cho Chân trang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4" name="Chỗ dành sẵn cho Số hiệu Bản chiế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Nội dung với Phụ đê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Nội dung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Văn bản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</p:txBody>
      </p:sp>
      <p:sp>
        <p:nvSpPr>
          <p:cNvPr id="5" name="Chỗ dành sẵn cho Ngày tháng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Chỗ dành sẵn cho Chân trang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Chỗ dành sẵn cho Số hiệu Bản chiế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̉nh với Phụ đê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Hình ảnh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vi-VN" smtClean="0"/>
              <a:t>Nhấp vào biểu tượng để thêm hình ảnh</a:t>
            </a:r>
            <a:endParaRPr lang="vi-VN" dirty="0"/>
          </a:p>
        </p:txBody>
      </p:sp>
      <p:sp>
        <p:nvSpPr>
          <p:cNvPr id="4" name="Chỗ dành sẵn cho Văn bản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Bấm để sửa kiểu văn bản Bản cái</a:t>
            </a:r>
          </a:p>
        </p:txBody>
      </p:sp>
      <p:sp>
        <p:nvSpPr>
          <p:cNvPr id="5" name="Chỗ dành sẵn cho Ngày tháng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Chỗ dành sẵn cho Chân trang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Chỗ dành sẵn cho Số hiệu Bản chiế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hỗ dành sẵn cho Tiêu đê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vi-VN" smtClean="0"/>
              <a:t>Bấm để sửa kiểu tiêu đề Bản cái</a:t>
            </a:r>
            <a:endParaRPr lang="vi-VN" dirty="0"/>
          </a:p>
        </p:txBody>
      </p:sp>
      <p:sp>
        <p:nvSpPr>
          <p:cNvPr id="3" name="Chỗ dành sẵn cho Văn bản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vi-VN" smtClean="0"/>
              <a:t>Bấm để sửa kiểu văn bản Bản cái</a:t>
            </a:r>
          </a:p>
          <a:p>
            <a:pPr lvl="1"/>
            <a:r>
              <a:rPr lang="vi-VN" smtClean="0"/>
              <a:t>Mức hai</a:t>
            </a:r>
          </a:p>
          <a:p>
            <a:pPr lvl="2"/>
            <a:r>
              <a:rPr lang="vi-VN" smtClean="0"/>
              <a:t>Mức ba</a:t>
            </a:r>
          </a:p>
          <a:p>
            <a:pPr lvl="3"/>
            <a:r>
              <a:rPr lang="vi-VN" smtClean="0"/>
              <a:t>Mức bốn</a:t>
            </a:r>
          </a:p>
          <a:p>
            <a:pPr lvl="4"/>
            <a:r>
              <a:rPr lang="vi-VN" smtClean="0"/>
              <a:t>Mức năm</a:t>
            </a:r>
            <a:endParaRPr lang="vi-VN" dirty="0"/>
          </a:p>
        </p:txBody>
      </p:sp>
      <p:sp>
        <p:nvSpPr>
          <p:cNvPr id="4" name="Chỗ dành sẵn cho Ngày tháng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Chỗ dành sẵn cho Chân trang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vi-VN"/>
          </a:p>
        </p:txBody>
      </p:sp>
      <p:sp>
        <p:nvSpPr>
          <p:cNvPr id="6" name="Chỗ dành sẵn cho Số hiệu Bản chiế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vi-V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ề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vi-VN" dirty="0"/>
          </a:p>
        </p:txBody>
      </p:sp>
      <p:sp>
        <p:nvSpPr>
          <p:cNvPr id="3" name="Tiêu đề phụ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vi-VN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