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media/image4.png" ContentType="image/png"/>
  <Override PartName="/ppt/media/image3.png" ContentType="image/png"/>
  <Override PartName="/ppt/media/image2.png" ContentType="image/png"/>
  <Override PartName="/ppt/media/image1.png" ContentType="image/png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sldIdLst>
    <p:sldId id="256" r:id="rId4"/>
    <p:sldId id="257" r:id="rId5"/>
  </p:sldIdLst>
  <p:sldSz cx="10080625" cy="7559675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4" name="" descr=""/>
          <p:cNvPicPr/>
          <p:nvPr/>
        </p:nvPicPr>
        <p:blipFill>
          <a:blip r:embed="rId2"/>
          <a:stretch/>
        </p:blipFill>
        <p:spPr>
          <a:xfrm>
            <a:off x="2292120" y="1768680"/>
            <a:ext cx="5495400" cy="4384080"/>
          </a:xfrm>
          <a:prstGeom prst="rect">
            <a:avLst/>
          </a:prstGeom>
          <a:ln>
            <a:noFill/>
          </a:ln>
        </p:spPr>
      </p:pic>
      <p:pic>
        <p:nvPicPr>
          <p:cNvPr id="35" name="" descr=""/>
          <p:cNvPicPr/>
          <p:nvPr/>
        </p:nvPicPr>
        <p:blipFill>
          <a:blip r:embed="rId3"/>
          <a:stretch/>
        </p:blipFill>
        <p:spPr>
          <a:xfrm>
            <a:off x="2292120" y="1768680"/>
            <a:ext cx="549540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0" name="" descr=""/>
          <p:cNvPicPr/>
          <p:nvPr/>
        </p:nvPicPr>
        <p:blipFill>
          <a:blip r:embed="rId2"/>
          <a:stretch/>
        </p:blipFill>
        <p:spPr>
          <a:xfrm>
            <a:off x="2292120" y="1768680"/>
            <a:ext cx="5495400" cy="4384080"/>
          </a:xfrm>
          <a:prstGeom prst="rect">
            <a:avLst/>
          </a:prstGeom>
          <a:ln>
            <a:noFill/>
          </a:ln>
        </p:spPr>
      </p:pic>
      <p:pic>
        <p:nvPicPr>
          <p:cNvPr id="71" name="" descr=""/>
          <p:cNvPicPr/>
          <p:nvPr/>
        </p:nvPicPr>
        <p:blipFill>
          <a:blip r:embed="rId3"/>
          <a:stretch/>
        </p:blipFill>
        <p:spPr>
          <a:xfrm>
            <a:off x="2292120" y="1768680"/>
            <a:ext cx="549540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US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 sz="32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8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24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20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US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 sz="32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8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24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20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Seventh Outline Level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CustomShape 1"/>
          <p:cNvSpPr/>
          <p:nvPr/>
        </p:nvSpPr>
        <p:spPr>
          <a:xfrm>
            <a:off x="504000" y="301320"/>
            <a:ext cx="9070560" cy="1261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lang="en-US" sz="44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</p:txBody>
      </p:sp>
      <p:sp>
        <p:nvSpPr>
          <p:cNvPr id="73" name="CustomShape 2"/>
          <p:cNvSpPr/>
          <p:nvPr/>
        </p:nvSpPr>
        <p:spPr>
          <a:xfrm>
            <a:off x="504000" y="1769040"/>
            <a:ext cx="9070560" cy="4383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CustomShape 1"/>
          <p:cNvSpPr/>
          <p:nvPr/>
        </p:nvSpPr>
        <p:spPr>
          <a:xfrm>
            <a:off x="504000" y="301320"/>
            <a:ext cx="9070560" cy="1261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lang="en-US" sz="44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</p:txBody>
      </p:sp>
      <p:sp>
        <p:nvSpPr>
          <p:cNvPr id="75" name="CustomShape 2"/>
          <p:cNvSpPr/>
          <p:nvPr/>
        </p:nvSpPr>
        <p:spPr>
          <a:xfrm>
            <a:off x="504000" y="1769040"/>
            <a:ext cx="9070560" cy="4383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  <a:p>
            <a:pPr algn="ctr">
              <a:lnSpc>
                <a:spcPct val="100000"/>
              </a:lnSpc>
            </a:pPr>
            <a:r>
              <a:rPr lang="en-US" sz="3200" strike="noStrike">
                <a:solidFill>
                  <a:srgbClr val="000000"/>
                </a:solidFill>
                <a:latin typeface="Arial"/>
                <a:ea typeface="DejaVu Sans"/>
              </a:rPr>
              <a:t>This is a test document 2</a:t>
            </a:r>
            <a:endParaRPr/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