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1.xml.rels" ContentType="application/vnd.openxmlformats-package.relationships+xml"/>
  <Override PartName="/ppt/slides/slide1.xml" ContentType="application/vnd.openxmlformats-officedocument.presentationml.slide+xml"/>
  <Override PartName="/ppt/media/image2.png" ContentType="image/png"/>
  <Override PartName="/ppt/media/image1.png" ContentType="image/png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291760" y="1768680"/>
            <a:ext cx="5495760" cy="438444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291760" y="1768680"/>
            <a:ext cx="5495760" cy="438444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en-US" sz="4400">
                <a:latin typeface="Arial"/>
              </a:rPr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en-US" sz="3200">
                <a:latin typeface="Arial"/>
              </a:rPr>
              <a:t>Click to edit the outline text format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en-US" sz="2800">
                <a:latin typeface="Arial"/>
              </a:rPr>
              <a:t>Second Outline Level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en-US" sz="2400">
                <a:latin typeface="Arial"/>
              </a:rPr>
              <a:t>Third Outline Level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en-US" sz="2000">
                <a:latin typeface="Arial"/>
              </a:rPr>
              <a:t>Fourth Outline Level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 sz="2000">
                <a:latin typeface="Arial"/>
              </a:rPr>
              <a:t>Seventh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r>
              <a:rPr lang="en-US" sz="1400">
                <a:latin typeface="Times New Roman"/>
              </a:rPr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en-US" sz="1400">
                <a:latin typeface="Times New Roman"/>
              </a:rPr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lIns="0" rIns="0" tIns="0" bIns="0"/>
          <a:p>
            <a:pPr algn="r"/>
            <a:fld id="{00F2E80E-15B9-4533-8D21-08CCAE9FCE9A}" type="slidenum">
              <a:rPr lang="en-US" sz="1400">
                <a:latin typeface="Times New Roman"/>
              </a:rPr>
              <a:t>&lt;number&gt;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93000"/>
              </a:lnSpc>
            </a:pPr>
            <a:r>
              <a:rPr lang="en-US" sz="44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</p:txBody>
      </p:sp>
      <p:sp>
        <p:nvSpPr>
          <p:cNvPr id="40" name="TextShape 2"/>
          <p:cNvSpPr txBox="1"/>
          <p:nvPr/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  <a:p>
            <a:pPr algn="ctr">
              <a:lnSpc>
                <a:spcPct val="93000"/>
              </a:lnSpc>
            </a:pPr>
            <a:r>
              <a:rPr lang="en-US" sz="3200">
                <a:solidFill>
                  <a:srgbClr val="000000"/>
                </a:solidFill>
                <a:latin typeface="Arial"/>
              </a:rPr>
              <a:t>This is a *.pptx file</a:t>
            </a:r>
            <a:endParaRPr/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